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Conduze-me, bom Mestre, </a:t>
            </a:r>
          </a:p>
          <a:p>
            <a:r>
              <a:rPr lang="pt-BR" dirty="0"/>
              <a:t>Com Tua mão, </a:t>
            </a:r>
          </a:p>
          <a:p>
            <a:r>
              <a:rPr lang="pt-BR" dirty="0"/>
              <a:t>E, assim, jamais me falte </a:t>
            </a:r>
          </a:p>
          <a:p>
            <a:r>
              <a:rPr lang="pt-BR" dirty="0"/>
              <a:t>Tua proteção!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posso nem um passo </a:t>
            </a:r>
          </a:p>
          <a:p>
            <a:r>
              <a:rPr lang="pt-BR" dirty="0"/>
              <a:t>Sem Ti andar; </a:t>
            </a:r>
          </a:p>
          <a:p>
            <a:r>
              <a:rPr lang="pt-BR" dirty="0"/>
              <a:t>Ó, meu Jesus, sê sempre </a:t>
            </a:r>
          </a:p>
          <a:p>
            <a:r>
              <a:rPr lang="pt-BR" dirty="0"/>
              <a:t>Meu luminar.</a:t>
            </a:r>
          </a:p>
        </p:txBody>
      </p:sp>
    </p:spTree>
    <p:extLst>
      <p:ext uri="{BB962C8B-B14F-4D97-AF65-F5344CB8AC3E}">
        <p14:creationId xmlns:p14="http://schemas.microsoft.com/office/powerpoint/2010/main" val="3835806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5DDABB4-0779-49D8-98D6-01CF1413B5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Tua graça envolve </a:t>
            </a:r>
          </a:p>
          <a:p>
            <a:r>
              <a:rPr lang="pt-BR" dirty="0"/>
              <a:t>Meu coração, </a:t>
            </a:r>
          </a:p>
          <a:p>
            <a:r>
              <a:rPr lang="pt-BR" dirty="0"/>
              <a:t>E dá-lhe paz e calma </a:t>
            </a:r>
          </a:p>
          <a:p>
            <a:r>
              <a:rPr lang="pt-BR" dirty="0"/>
              <a:t>Na aflição; </a:t>
            </a:r>
          </a:p>
        </p:txBody>
      </p:sp>
    </p:spTree>
    <p:extLst>
      <p:ext uri="{BB962C8B-B14F-4D97-AF65-F5344CB8AC3E}">
        <p14:creationId xmlns:p14="http://schemas.microsoft.com/office/powerpoint/2010/main" val="3200125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3A057D-ACFD-4F39-89AA-C7B2DCD7D3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eu tenha em Ti repouso,</a:t>
            </a:r>
          </a:p>
          <a:p>
            <a:r>
              <a:rPr lang="pt-BR" dirty="0"/>
              <a:t>Bem junto à cruz, </a:t>
            </a:r>
          </a:p>
          <a:p>
            <a:r>
              <a:rPr lang="pt-BR" dirty="0"/>
              <a:t>Não me afastando nunca </a:t>
            </a:r>
          </a:p>
          <a:p>
            <a:r>
              <a:rPr lang="pt-BR" dirty="0"/>
              <a:t>De Ti, Jesus!</a:t>
            </a:r>
          </a:p>
        </p:txBody>
      </p:sp>
    </p:spTree>
    <p:extLst>
      <p:ext uri="{BB962C8B-B14F-4D97-AF65-F5344CB8AC3E}">
        <p14:creationId xmlns:p14="http://schemas.microsoft.com/office/powerpoint/2010/main" val="147689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mesmo quando a luta </a:t>
            </a:r>
          </a:p>
          <a:p>
            <a:r>
              <a:rPr lang="pt-BR" dirty="0"/>
              <a:t>Tremenda for, </a:t>
            </a:r>
          </a:p>
          <a:p>
            <a:r>
              <a:rPr lang="pt-BR" dirty="0"/>
              <a:t>Seguro hás de guiar-me, </a:t>
            </a:r>
          </a:p>
          <a:p>
            <a:r>
              <a:rPr lang="pt-BR" dirty="0"/>
              <a:t>Meu Redentor! </a:t>
            </a:r>
          </a:p>
        </p:txBody>
      </p:sp>
    </p:spTree>
    <p:extLst>
      <p:ext uri="{BB962C8B-B14F-4D97-AF65-F5344CB8AC3E}">
        <p14:creationId xmlns:p14="http://schemas.microsoft.com/office/powerpoint/2010/main" val="78110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CONDUZE-ME, BOM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Conduze-me, meu Mestre, </a:t>
            </a:r>
          </a:p>
          <a:p>
            <a:r>
              <a:rPr lang="pt-BR" dirty="0"/>
              <a:t>Com Tua mão, </a:t>
            </a:r>
          </a:p>
          <a:p>
            <a:r>
              <a:rPr lang="pt-BR" dirty="0"/>
              <a:t>E, assim, jamais me falte </a:t>
            </a:r>
          </a:p>
          <a:p>
            <a:r>
              <a:rPr lang="pt-BR" dirty="0"/>
              <a:t>Tua proteção.</a:t>
            </a:r>
          </a:p>
        </p:txBody>
      </p:sp>
    </p:spTree>
    <p:extLst>
      <p:ext uri="{BB962C8B-B14F-4D97-AF65-F5344CB8AC3E}">
        <p14:creationId xmlns:p14="http://schemas.microsoft.com/office/powerpoint/2010/main" val="789032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145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CONDUZE-ME, BOM MESTRE</vt:lpstr>
      <vt:lpstr>CONDUZE-ME, BOM MESTRE</vt:lpstr>
      <vt:lpstr>CONDUZE-ME, BOM MESTRE</vt:lpstr>
      <vt:lpstr>CONDUZE-ME, BOM MESTRE</vt:lpstr>
      <vt:lpstr>CONDUZE-ME, BOM MESTRE</vt:lpstr>
      <vt:lpstr>CONDUZE-ME, BOM MESTRE</vt:lpstr>
      <vt:lpstr>CONDUZE-ME, BOM MESTRE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2019-06-12T22:28:19Z</dcterms:modified>
</cp:coreProperties>
</file>

<file path=docProps/thumbnail.jpeg>
</file>